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Fahkwang" panose="00000500000000000000" pitchFamily="2" charset="-34"/>
      <p:regular r:id="rId12"/>
    </p:embeddedFont>
    <p:embeddedFont>
      <p:font typeface="Fahkwang Bold" panose="020B0604020202020204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AFETA x IMPACTA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svg"/><Relationship Id="rId15" Type="http://schemas.openxmlformats.org/officeDocument/2006/relationships/image" Target="../media/image10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.png"/><Relationship Id="rId12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6.svg"/><Relationship Id="rId5" Type="http://schemas.openxmlformats.org/officeDocument/2006/relationships/image" Target="../media/image18.png"/><Relationship Id="rId1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17.svg"/><Relationship Id="rId9" Type="http://schemas.openxmlformats.org/officeDocument/2006/relationships/image" Target="../media/image2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.png"/><Relationship Id="rId12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1.png"/><Relationship Id="rId12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6.sv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png"/><Relationship Id="rId3" Type="http://schemas.openxmlformats.org/officeDocument/2006/relationships/image" Target="../media/image17.svg"/><Relationship Id="rId21" Type="http://schemas.openxmlformats.org/officeDocument/2006/relationships/image" Target="../media/image30.svg"/><Relationship Id="rId7" Type="http://schemas.openxmlformats.org/officeDocument/2006/relationships/image" Target="../media/image1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6.png"/><Relationship Id="rId16" Type="http://schemas.openxmlformats.org/officeDocument/2006/relationships/image" Target="../media/image25.svg"/><Relationship Id="rId20" Type="http://schemas.openxmlformats.org/officeDocument/2006/relationships/image" Target="../media/image29.pn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9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6.svg"/><Relationship Id="rId19" Type="http://schemas.openxmlformats.org/officeDocument/2006/relationships/image" Target="../media/image28.jpe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14" Type="http://schemas.openxmlformats.org/officeDocument/2006/relationships/image" Target="../media/image23.svg"/><Relationship Id="rId22" Type="http://schemas.openxmlformats.org/officeDocument/2006/relationships/image" Target="../media/image31.png"/><Relationship Id="rId27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svg"/><Relationship Id="rId12" Type="http://schemas.openxmlformats.org/officeDocument/2006/relationships/image" Target="../media/image6.svg"/><Relationship Id="rId17" Type="http://schemas.openxmlformats.org/officeDocument/2006/relationships/image" Target="../media/image39.jpeg"/><Relationship Id="rId2" Type="http://schemas.openxmlformats.org/officeDocument/2006/relationships/video" Target="../media/media1.mp4"/><Relationship Id="rId16" Type="http://schemas.openxmlformats.org/officeDocument/2006/relationships/image" Target="../media/image23.svg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svg"/><Relationship Id="rId15" Type="http://schemas.openxmlformats.org/officeDocument/2006/relationships/image" Target="../media/image22.png"/><Relationship Id="rId10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sv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sv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8008855">
            <a:off x="-5094079" y="5039442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 flipV="1">
            <a:off x="-5306306" y="4548392"/>
            <a:ext cx="8139653" cy="19050"/>
          </a:xfrm>
          <a:prstGeom prst="line">
            <a:avLst/>
          </a:prstGeom>
          <a:ln w="38100" cap="flat">
            <a:solidFill>
              <a:srgbClr val="DF8B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 flipV="1">
            <a:off x="16286603" y="4567442"/>
            <a:ext cx="7307703" cy="19050"/>
          </a:xfrm>
          <a:prstGeom prst="line">
            <a:avLst/>
          </a:prstGeom>
          <a:ln w="38100" cap="flat">
            <a:solidFill>
              <a:srgbClr val="DF8B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5878442">
            <a:off x="-1686467" y="8311016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3069089" y="5505237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833346" y="2987253"/>
            <a:ext cx="13453257" cy="3122277"/>
          </a:xfrm>
          <a:custGeom>
            <a:avLst/>
            <a:gdLst/>
            <a:ahLst/>
            <a:cxnLst/>
            <a:rect l="l" t="t" r="r" b="b"/>
            <a:pathLst>
              <a:path w="13453257" h="3122277">
                <a:moveTo>
                  <a:pt x="0" y="0"/>
                </a:moveTo>
                <a:lnTo>
                  <a:pt x="13453257" y="0"/>
                </a:lnTo>
                <a:lnTo>
                  <a:pt x="13453257" y="3122277"/>
                </a:lnTo>
                <a:lnTo>
                  <a:pt x="0" y="3122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AutoShape 10"/>
          <p:cNvSpPr/>
          <p:nvPr/>
        </p:nvSpPr>
        <p:spPr>
          <a:xfrm>
            <a:off x="2833436" y="6090480"/>
            <a:ext cx="13293146" cy="19050"/>
          </a:xfrm>
          <a:prstGeom prst="line">
            <a:avLst/>
          </a:prstGeom>
          <a:ln w="38100" cap="flat">
            <a:solidFill>
              <a:srgbClr val="DF8B8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1500323">
            <a:off x="231537" y="2072814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500323">
            <a:off x="751797" y="92521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 rot="-1500323">
            <a:off x="16732788" y="9307238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 rot="-1500323">
            <a:off x="17253048" y="7326944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3746739" y="6168744"/>
            <a:ext cx="10697319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E95280"/>
                </a:solidFill>
                <a:latin typeface="Fahkwang Bold"/>
                <a:ea typeface="Fahkwang Bold"/>
                <a:cs typeface="Fahkwang Bold"/>
                <a:sym typeface="Fahkwang Bold"/>
              </a:rPr>
              <a:t>PDS Corporativo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8008855">
            <a:off x="-5094079" y="5039442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5878442">
            <a:off x="-1686467" y="8311016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-3069089" y="5505237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593407" y="2185652"/>
            <a:ext cx="2563011" cy="2563001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95131" y="2152876"/>
            <a:ext cx="2582518" cy="258250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212" b="-2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98863" y="4834378"/>
            <a:ext cx="2952100" cy="958713"/>
            <a:chOff x="0" y="0"/>
            <a:chExt cx="891241" cy="2894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1241" cy="289436"/>
            </a:xfrm>
            <a:custGeom>
              <a:avLst/>
              <a:gdLst/>
              <a:ahLst/>
              <a:cxnLst/>
              <a:rect l="l" t="t" r="r" b="b"/>
              <a:pathLst>
                <a:path w="891241" h="289436">
                  <a:moveTo>
                    <a:pt x="133748" y="0"/>
                  </a:moveTo>
                  <a:lnTo>
                    <a:pt x="757493" y="0"/>
                  </a:lnTo>
                  <a:cubicBezTo>
                    <a:pt x="831360" y="0"/>
                    <a:pt x="891241" y="59881"/>
                    <a:pt x="891241" y="133748"/>
                  </a:cubicBezTo>
                  <a:lnTo>
                    <a:pt x="891241" y="155688"/>
                  </a:lnTo>
                  <a:cubicBezTo>
                    <a:pt x="891241" y="229555"/>
                    <a:pt x="831360" y="289436"/>
                    <a:pt x="757493" y="289436"/>
                  </a:cubicBezTo>
                  <a:lnTo>
                    <a:pt x="133748" y="289436"/>
                  </a:lnTo>
                  <a:cubicBezTo>
                    <a:pt x="59881" y="289436"/>
                    <a:pt x="0" y="229555"/>
                    <a:pt x="0" y="155688"/>
                  </a:cubicBezTo>
                  <a:lnTo>
                    <a:pt x="0" y="133748"/>
                  </a:lnTo>
                  <a:cubicBezTo>
                    <a:pt x="0" y="59881"/>
                    <a:pt x="59881" y="0"/>
                    <a:pt x="133748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91241" cy="327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Anna Carolinne</a:t>
              </a: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842162" y="5983591"/>
            <a:ext cx="2627824" cy="2627813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211" r="-21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958106" y="2128045"/>
            <a:ext cx="2620619" cy="2620608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5718" t="-2173" b="-217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30123" y="8696235"/>
            <a:ext cx="2851902" cy="1115695"/>
            <a:chOff x="0" y="0"/>
            <a:chExt cx="860992" cy="33682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60992" cy="336829"/>
            </a:xfrm>
            <a:custGeom>
              <a:avLst/>
              <a:gdLst/>
              <a:ahLst/>
              <a:cxnLst/>
              <a:rect l="l" t="t" r="r" b="b"/>
              <a:pathLst>
                <a:path w="860992" h="336829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98382"/>
                  </a:lnTo>
                  <a:cubicBezTo>
                    <a:pt x="860992" y="235100"/>
                    <a:pt x="846405" y="270315"/>
                    <a:pt x="820441" y="296279"/>
                  </a:cubicBezTo>
                  <a:cubicBezTo>
                    <a:pt x="794477" y="322243"/>
                    <a:pt x="759263" y="336829"/>
                    <a:pt x="722544" y="336829"/>
                  </a:cubicBezTo>
                  <a:lnTo>
                    <a:pt x="138447" y="336829"/>
                  </a:lnTo>
                  <a:cubicBezTo>
                    <a:pt x="101729" y="336829"/>
                    <a:pt x="66514" y="322243"/>
                    <a:pt x="40550" y="296279"/>
                  </a:cubicBezTo>
                  <a:cubicBezTo>
                    <a:pt x="14586" y="270315"/>
                    <a:pt x="0" y="235100"/>
                    <a:pt x="0" y="198382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60992" cy="374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Renato Bernardino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60439" y="4849684"/>
            <a:ext cx="2851902" cy="943407"/>
            <a:chOff x="0" y="0"/>
            <a:chExt cx="860992" cy="2848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0992" cy="284815"/>
            </a:xfrm>
            <a:custGeom>
              <a:avLst/>
              <a:gdLst/>
              <a:ahLst/>
              <a:cxnLst/>
              <a:rect l="l" t="t" r="r" b="b"/>
              <a:pathLst>
                <a:path w="860992" h="284815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46368"/>
                  </a:lnTo>
                  <a:cubicBezTo>
                    <a:pt x="860992" y="222830"/>
                    <a:pt x="799007" y="284815"/>
                    <a:pt x="722544" y="284815"/>
                  </a:cubicBezTo>
                  <a:lnTo>
                    <a:pt x="138447" y="284815"/>
                  </a:lnTo>
                  <a:cubicBezTo>
                    <a:pt x="101729" y="284815"/>
                    <a:pt x="66514" y="270229"/>
                    <a:pt x="40550" y="244265"/>
                  </a:cubicBezTo>
                  <a:cubicBezTo>
                    <a:pt x="14586" y="218301"/>
                    <a:pt x="0" y="183087"/>
                    <a:pt x="0" y="146368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60992" cy="32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Joana Darc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05975" y="8724625"/>
            <a:ext cx="2952100" cy="1115695"/>
            <a:chOff x="0" y="0"/>
            <a:chExt cx="891241" cy="3368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1241" cy="336829"/>
            </a:xfrm>
            <a:custGeom>
              <a:avLst/>
              <a:gdLst/>
              <a:ahLst/>
              <a:cxnLst/>
              <a:rect l="l" t="t" r="r" b="b"/>
              <a:pathLst>
                <a:path w="891241" h="336829">
                  <a:moveTo>
                    <a:pt x="133748" y="0"/>
                  </a:moveTo>
                  <a:lnTo>
                    <a:pt x="757493" y="0"/>
                  </a:lnTo>
                  <a:cubicBezTo>
                    <a:pt x="831360" y="0"/>
                    <a:pt x="891241" y="59881"/>
                    <a:pt x="891241" y="133748"/>
                  </a:cubicBezTo>
                  <a:lnTo>
                    <a:pt x="891241" y="203081"/>
                  </a:lnTo>
                  <a:cubicBezTo>
                    <a:pt x="891241" y="276948"/>
                    <a:pt x="831360" y="336829"/>
                    <a:pt x="757493" y="336829"/>
                  </a:cubicBezTo>
                  <a:lnTo>
                    <a:pt x="133748" y="336829"/>
                  </a:lnTo>
                  <a:cubicBezTo>
                    <a:pt x="59881" y="336829"/>
                    <a:pt x="0" y="276948"/>
                    <a:pt x="0" y="203081"/>
                  </a:cubicBezTo>
                  <a:lnTo>
                    <a:pt x="0" y="133748"/>
                  </a:lnTo>
                  <a:cubicBezTo>
                    <a:pt x="0" y="59881"/>
                    <a:pt x="59881" y="0"/>
                    <a:pt x="133748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91241" cy="374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Wemerson das Chagas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750616" y="4791914"/>
            <a:ext cx="3035599" cy="943407"/>
            <a:chOff x="0" y="0"/>
            <a:chExt cx="916450" cy="28481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6450" cy="284815"/>
            </a:xfrm>
            <a:custGeom>
              <a:avLst/>
              <a:gdLst/>
              <a:ahLst/>
              <a:cxnLst/>
              <a:rect l="l" t="t" r="r" b="b"/>
              <a:pathLst>
                <a:path w="916450" h="284815">
                  <a:moveTo>
                    <a:pt x="130069" y="0"/>
                  </a:moveTo>
                  <a:lnTo>
                    <a:pt x="786381" y="0"/>
                  </a:lnTo>
                  <a:cubicBezTo>
                    <a:pt x="858216" y="0"/>
                    <a:pt x="916450" y="58234"/>
                    <a:pt x="916450" y="130069"/>
                  </a:cubicBezTo>
                  <a:lnTo>
                    <a:pt x="916450" y="154746"/>
                  </a:lnTo>
                  <a:cubicBezTo>
                    <a:pt x="916450" y="226581"/>
                    <a:pt x="858216" y="284815"/>
                    <a:pt x="786381" y="284815"/>
                  </a:cubicBezTo>
                  <a:lnTo>
                    <a:pt x="130069" y="284815"/>
                  </a:lnTo>
                  <a:cubicBezTo>
                    <a:pt x="95573" y="284815"/>
                    <a:pt x="62489" y="271112"/>
                    <a:pt x="38096" y="246719"/>
                  </a:cubicBezTo>
                  <a:cubicBezTo>
                    <a:pt x="13704" y="222326"/>
                    <a:pt x="0" y="189243"/>
                    <a:pt x="0" y="154746"/>
                  </a:cubicBezTo>
                  <a:lnTo>
                    <a:pt x="0" y="130069"/>
                  </a:lnTo>
                  <a:cubicBezTo>
                    <a:pt x="0" y="58234"/>
                    <a:pt x="58234" y="0"/>
                    <a:pt x="130069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16450" cy="322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Virgínia Cláudia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406095" y="278963"/>
            <a:ext cx="7675387" cy="1781329"/>
          </a:xfrm>
          <a:custGeom>
            <a:avLst/>
            <a:gdLst/>
            <a:ahLst/>
            <a:cxnLst/>
            <a:rect l="l" t="t" r="r" b="b"/>
            <a:pathLst>
              <a:path w="7675387" h="1781329">
                <a:moveTo>
                  <a:pt x="0" y="0"/>
                </a:moveTo>
                <a:lnTo>
                  <a:pt x="7675387" y="0"/>
                </a:lnTo>
                <a:lnTo>
                  <a:pt x="7675387" y="1781329"/>
                </a:lnTo>
                <a:lnTo>
                  <a:pt x="0" y="1781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1" name="Freeform 31"/>
          <p:cNvSpPr/>
          <p:nvPr/>
        </p:nvSpPr>
        <p:spPr>
          <a:xfrm rot="-1500323">
            <a:off x="231537" y="2072814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2" name="Freeform 32"/>
          <p:cNvSpPr/>
          <p:nvPr/>
        </p:nvSpPr>
        <p:spPr>
          <a:xfrm rot="-1500323">
            <a:off x="751797" y="92521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3" name="Freeform 33"/>
          <p:cNvSpPr/>
          <p:nvPr/>
        </p:nvSpPr>
        <p:spPr>
          <a:xfrm rot="-1500323">
            <a:off x="16732788" y="9307238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Freeform 34"/>
          <p:cNvSpPr/>
          <p:nvPr/>
        </p:nvSpPr>
        <p:spPr>
          <a:xfrm rot="-1500323">
            <a:off x="17253048" y="7326944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873416" y="6021691"/>
            <a:ext cx="2617219" cy="2617208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85127"/>
            <a:ext cx="14204427" cy="1313991"/>
            <a:chOff x="0" y="0"/>
            <a:chExt cx="3741084" cy="346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46072"/>
            </a:xfrm>
            <a:custGeom>
              <a:avLst/>
              <a:gdLst/>
              <a:ahLst/>
              <a:cxnLst/>
              <a:rect l="l" t="t" r="r" b="b"/>
              <a:pathLst>
                <a:path w="3741084" h="346072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Objetivo do Projeto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7458629">
            <a:off x="15306952" y="908080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462134" y="1798926"/>
            <a:ext cx="15363732" cy="521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743" lvl="1" indent="-485871" algn="just">
              <a:lnSpc>
                <a:spcPts val="11252"/>
              </a:lnSpc>
              <a:buFont typeface="Arial"/>
              <a:buChar char="•"/>
            </a:pPr>
            <a:r>
              <a:rPr lang="en-US" sz="4500" b="1">
                <a:solidFill>
                  <a:srgbClr val="100A09"/>
                </a:solidFill>
                <a:latin typeface="Fahkwang Bold"/>
                <a:ea typeface="Fahkwang Bold"/>
                <a:cs typeface="Fahkwang Bold"/>
                <a:sym typeface="Fahkwang Bold"/>
              </a:rPr>
              <a:t>Facilitar hospedagem de Pets</a:t>
            </a:r>
          </a:p>
          <a:p>
            <a:pPr marL="971743" lvl="1" indent="-485871" algn="just">
              <a:lnSpc>
                <a:spcPts val="11252"/>
              </a:lnSpc>
              <a:buFont typeface="Arial"/>
              <a:buChar char="•"/>
            </a:pPr>
            <a:r>
              <a:rPr lang="en-US" sz="4500" b="1">
                <a:solidFill>
                  <a:srgbClr val="100A09"/>
                </a:solidFill>
                <a:latin typeface="Fahkwang Bold"/>
                <a:ea typeface="Fahkwang Bold"/>
                <a:cs typeface="Fahkwang Bold"/>
                <a:sym typeface="Fahkwang Bold"/>
              </a:rPr>
              <a:t>Match Tutores x Cuidadores</a:t>
            </a:r>
          </a:p>
          <a:p>
            <a:pPr marL="971743" lvl="1" indent="-485871" algn="just">
              <a:lnSpc>
                <a:spcPts val="11252"/>
              </a:lnSpc>
              <a:buFont typeface="Arial"/>
              <a:buChar char="•"/>
            </a:pPr>
            <a:r>
              <a:rPr lang="en-US" sz="4500" b="1">
                <a:solidFill>
                  <a:srgbClr val="100A09"/>
                </a:solidFill>
                <a:latin typeface="Fahkwang Bold"/>
                <a:ea typeface="Fahkwang Bold"/>
                <a:cs typeface="Fahkwang Bold"/>
                <a:sym typeface="Fahkwang Bold"/>
              </a:rPr>
              <a:t>Foco em ambiente seguro e adequado</a:t>
            </a:r>
          </a:p>
          <a:p>
            <a:pPr algn="just">
              <a:lnSpc>
                <a:spcPts val="6301"/>
              </a:lnSpc>
              <a:spcBef>
                <a:spcPct val="0"/>
              </a:spcBef>
            </a:pPr>
            <a:endParaRPr lang="en-US" sz="4500" b="1">
              <a:solidFill>
                <a:srgbClr val="100A09"/>
              </a:solidFill>
              <a:latin typeface="Fahkwang Bold"/>
              <a:ea typeface="Fahkwang Bold"/>
              <a:cs typeface="Fahkwang Bold"/>
              <a:sym typeface="Fahkwang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85127"/>
            <a:ext cx="14204427" cy="1313991"/>
            <a:chOff x="0" y="0"/>
            <a:chExt cx="3741084" cy="346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46072"/>
            </a:xfrm>
            <a:custGeom>
              <a:avLst/>
              <a:gdLst/>
              <a:ahLst/>
              <a:cxnLst/>
              <a:rect l="l" t="t" r="r" b="b"/>
              <a:pathLst>
                <a:path w="3741084" h="346072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Problema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7458629">
            <a:off x="15306952" y="908080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1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8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471262" y="1707867"/>
            <a:ext cx="15241772" cy="8323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2" lvl="1" indent="-485771" algn="just">
              <a:lnSpc>
                <a:spcPts val="11249"/>
              </a:lnSpc>
              <a:buFont typeface="Arial"/>
              <a:buChar char="•"/>
            </a:pP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Encontrar pessoas capacitadas</a:t>
            </a:r>
          </a:p>
          <a:p>
            <a:pPr marL="971542" lvl="1" indent="-485771" algn="just">
              <a:lnSpc>
                <a:spcPts val="11249"/>
              </a:lnSpc>
              <a:buFont typeface="Arial"/>
              <a:buChar char="•"/>
            </a:pP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Ambientes adequados</a:t>
            </a:r>
          </a:p>
          <a:p>
            <a:pPr marL="971542" lvl="1" indent="-485771" algn="just">
              <a:lnSpc>
                <a:spcPts val="11249"/>
              </a:lnSpc>
              <a:buFont typeface="Arial"/>
              <a:buChar char="•"/>
            </a:pP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Qualidade de vida dos Pets</a:t>
            </a:r>
          </a:p>
          <a:p>
            <a:pPr marL="971542" lvl="1" indent="-485771" algn="just">
              <a:lnSpc>
                <a:spcPts val="11249"/>
              </a:lnSpc>
              <a:buFont typeface="Arial"/>
              <a:buChar char="•"/>
            </a:pP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Preocupação dos tutores</a:t>
            </a:r>
          </a:p>
          <a:p>
            <a:pPr marL="971542" lvl="1" indent="-485771" algn="just">
              <a:lnSpc>
                <a:spcPts val="11249"/>
              </a:lnSpc>
              <a:buFont typeface="Arial"/>
              <a:buChar char="•"/>
            </a:pP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Cancelamento de compromissos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endParaRPr lang="en-US" sz="4499" b="1">
              <a:solidFill>
                <a:srgbClr val="000000"/>
              </a:solidFill>
              <a:latin typeface="Fahkwang Bold"/>
              <a:ea typeface="Fahkwang Bold"/>
              <a:cs typeface="Fahkwang Bold"/>
              <a:sym typeface="Fahkwang Bold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4499" b="1">
              <a:solidFill>
                <a:srgbClr val="000000"/>
              </a:solidFill>
              <a:latin typeface="Fahkwang Bold"/>
              <a:ea typeface="Fahkwang Bold"/>
              <a:cs typeface="Fahkwang Bold"/>
              <a:sym typeface="Fahkwang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85127"/>
            <a:ext cx="14204427" cy="1313991"/>
            <a:chOff x="0" y="0"/>
            <a:chExt cx="3741084" cy="346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46072"/>
            </a:xfrm>
            <a:custGeom>
              <a:avLst/>
              <a:gdLst/>
              <a:ahLst/>
              <a:cxnLst/>
              <a:rect l="l" t="t" r="r" b="b"/>
              <a:pathLst>
                <a:path w="3741084" h="346072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Solução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7458629">
            <a:off x="15306952" y="908080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839919" y="3213290"/>
            <a:ext cx="15052239" cy="482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39"/>
              </a:lnSpc>
            </a:pPr>
            <a:r>
              <a:rPr lang="en-US" sz="45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     A plataforma Nanny's Pets - surge para unir de maneira eficiente aqueles que podem disponibilizar o serviço de hospedar um pet (</a:t>
            </a:r>
            <a:r>
              <a:rPr lang="en-US" sz="45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cuidadores</a:t>
            </a:r>
            <a:r>
              <a:rPr lang="en-US" sz="45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) com aqueles que precisam dessa hospedagem (</a:t>
            </a:r>
            <a:r>
              <a:rPr lang="en-US" sz="45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tutores</a:t>
            </a:r>
            <a:r>
              <a:rPr lang="en-US" sz="45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).</a:t>
            </a:r>
          </a:p>
          <a:p>
            <a:pPr algn="just">
              <a:lnSpc>
                <a:spcPts val="6439"/>
              </a:lnSpc>
              <a:spcBef>
                <a:spcPct val="0"/>
              </a:spcBef>
            </a:pPr>
            <a:endParaRPr lang="en-US" sz="4599" b="1">
              <a:solidFill>
                <a:srgbClr val="000000"/>
              </a:solidFill>
              <a:latin typeface="Fahkwang Bold"/>
              <a:ea typeface="Fahkwang Bold"/>
              <a:cs typeface="Fahkwang Bold"/>
              <a:sym typeface="Fahkwang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73829"/>
            <a:ext cx="14204427" cy="1412071"/>
            <a:chOff x="0" y="0"/>
            <a:chExt cx="3741084" cy="371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71904"/>
            </a:xfrm>
            <a:custGeom>
              <a:avLst/>
              <a:gdLst/>
              <a:ahLst/>
              <a:cxnLst/>
              <a:rect l="l" t="t" r="r" b="b"/>
              <a:pathLst>
                <a:path w="3741084" h="37190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44107"/>
                  </a:lnTo>
                  <a:cubicBezTo>
                    <a:pt x="3741084" y="351479"/>
                    <a:pt x="3738155" y="358549"/>
                    <a:pt x="3732942" y="363762"/>
                  </a:cubicBezTo>
                  <a:cubicBezTo>
                    <a:pt x="3727729" y="368975"/>
                    <a:pt x="3720659" y="371904"/>
                    <a:pt x="3713287" y="371904"/>
                  </a:cubicBezTo>
                  <a:lnTo>
                    <a:pt x="27797" y="371904"/>
                  </a:lnTo>
                  <a:cubicBezTo>
                    <a:pt x="20425" y="371904"/>
                    <a:pt x="13354" y="368975"/>
                    <a:pt x="8142" y="363762"/>
                  </a:cubicBezTo>
                  <a:cubicBezTo>
                    <a:pt x="2929" y="358549"/>
                    <a:pt x="0" y="351479"/>
                    <a:pt x="0" y="34410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76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Expectativa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839919" y="1910043"/>
            <a:ext cx="14788022" cy="643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24"/>
              </a:lnSpc>
            </a:pPr>
            <a:r>
              <a:rPr lang="en-US" sz="44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Cadastrar Tutor</a:t>
            </a:r>
          </a:p>
          <a:p>
            <a:pPr algn="l">
              <a:lnSpc>
                <a:spcPts val="9224"/>
              </a:lnSpc>
            </a:pPr>
            <a:r>
              <a:rPr lang="en-US" sz="44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Cadastrar Cuidador</a:t>
            </a:r>
          </a:p>
          <a:p>
            <a:pPr algn="l">
              <a:lnSpc>
                <a:spcPts val="9224"/>
              </a:lnSpc>
            </a:pPr>
            <a:r>
              <a:rPr lang="en-US" sz="44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Gerenciar dados de cuidador</a:t>
            </a:r>
          </a:p>
          <a:p>
            <a:pPr algn="l">
              <a:lnSpc>
                <a:spcPts val="9224"/>
              </a:lnSpc>
            </a:pPr>
            <a:r>
              <a:rPr lang="en-US" sz="44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Gerenciar dados de tutor</a:t>
            </a:r>
          </a:p>
          <a:p>
            <a:pPr algn="l">
              <a:lnSpc>
                <a:spcPts val="9224"/>
              </a:lnSpc>
            </a:pPr>
            <a:r>
              <a:rPr lang="en-US" sz="4499">
                <a:solidFill>
                  <a:srgbClr val="DF8B8B"/>
                </a:solidFill>
                <a:latin typeface="Fahkwang"/>
                <a:ea typeface="Fahkwang"/>
                <a:cs typeface="Fahkwang"/>
                <a:sym typeface="Fahkwang"/>
              </a:rPr>
              <a:t>●</a:t>
            </a:r>
            <a:r>
              <a:rPr lang="en-US" sz="4499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</a:t>
            </a:r>
            <a:r>
              <a:rPr lang="en-US" sz="4499" b="1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Encontrar cuidadores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endParaRPr lang="en-US" sz="4499" b="1">
              <a:solidFill>
                <a:srgbClr val="DF8B8B"/>
              </a:solidFill>
              <a:latin typeface="Fahkwang Bold"/>
              <a:ea typeface="Fahkwang Bold"/>
              <a:cs typeface="Fahkwang Bold"/>
              <a:sym typeface="Fahkwang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73829"/>
            <a:ext cx="14204427" cy="1412071"/>
            <a:chOff x="0" y="0"/>
            <a:chExt cx="3741084" cy="3719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71904"/>
            </a:xfrm>
            <a:custGeom>
              <a:avLst/>
              <a:gdLst/>
              <a:ahLst/>
              <a:cxnLst/>
              <a:rect l="l" t="t" r="r" b="b"/>
              <a:pathLst>
                <a:path w="3741084" h="37190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44107"/>
                  </a:lnTo>
                  <a:cubicBezTo>
                    <a:pt x="3741084" y="351479"/>
                    <a:pt x="3738155" y="358549"/>
                    <a:pt x="3732942" y="363762"/>
                  </a:cubicBezTo>
                  <a:cubicBezTo>
                    <a:pt x="3727729" y="368975"/>
                    <a:pt x="3720659" y="371904"/>
                    <a:pt x="3713287" y="371904"/>
                  </a:cubicBezTo>
                  <a:lnTo>
                    <a:pt x="27797" y="371904"/>
                  </a:lnTo>
                  <a:cubicBezTo>
                    <a:pt x="20425" y="371904"/>
                    <a:pt x="13354" y="368975"/>
                    <a:pt x="8142" y="363762"/>
                  </a:cubicBezTo>
                  <a:cubicBezTo>
                    <a:pt x="2929" y="358549"/>
                    <a:pt x="0" y="351479"/>
                    <a:pt x="0" y="34410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76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Ferramentas utilizadas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2770300" y="1677716"/>
            <a:ext cx="12905389" cy="788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Django rest Framework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Angular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SQLite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Python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HTML + CSS3 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Azure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Docker</a:t>
            </a:r>
          </a:p>
          <a:p>
            <a:pPr marL="741590" lvl="1" indent="-370795" algn="l">
              <a:lnSpc>
                <a:spcPts val="7041"/>
              </a:lnSpc>
              <a:buFont typeface="Arial"/>
              <a:buChar char="•"/>
            </a:pPr>
            <a:r>
              <a:rPr lang="en-US" sz="3434" b="1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GitHub</a:t>
            </a:r>
          </a:p>
          <a:p>
            <a:pPr algn="l">
              <a:lnSpc>
                <a:spcPts val="7041"/>
              </a:lnSpc>
              <a:spcBef>
                <a:spcPct val="0"/>
              </a:spcBef>
            </a:pPr>
            <a:endParaRPr lang="en-US" sz="3434" b="1">
              <a:solidFill>
                <a:srgbClr val="000000"/>
              </a:solidFill>
              <a:latin typeface="Fahkwang Bold"/>
              <a:ea typeface="Fahkwang Bold"/>
              <a:cs typeface="Fahkwang Bold"/>
              <a:sym typeface="Fahkwang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631580" y="3166834"/>
            <a:ext cx="1512420" cy="1612075"/>
          </a:xfrm>
          <a:custGeom>
            <a:avLst/>
            <a:gdLst/>
            <a:ahLst/>
            <a:cxnLst/>
            <a:rect l="l" t="t" r="r" b="b"/>
            <a:pathLst>
              <a:path w="1512420" h="1612075">
                <a:moveTo>
                  <a:pt x="0" y="0"/>
                </a:moveTo>
                <a:lnTo>
                  <a:pt x="1512420" y="0"/>
                </a:lnTo>
                <a:lnTo>
                  <a:pt x="1512420" y="1612076"/>
                </a:lnTo>
                <a:lnTo>
                  <a:pt x="0" y="16120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9401404" y="1743068"/>
            <a:ext cx="3158149" cy="1119708"/>
          </a:xfrm>
          <a:custGeom>
            <a:avLst/>
            <a:gdLst/>
            <a:ahLst/>
            <a:cxnLst/>
            <a:rect l="l" t="t" r="r" b="b"/>
            <a:pathLst>
              <a:path w="3158149" h="1119708">
                <a:moveTo>
                  <a:pt x="0" y="0"/>
                </a:moveTo>
                <a:lnTo>
                  <a:pt x="3158150" y="0"/>
                </a:lnTo>
                <a:lnTo>
                  <a:pt x="3158150" y="1119708"/>
                </a:lnTo>
                <a:lnTo>
                  <a:pt x="0" y="11197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3643139" y="4124901"/>
            <a:ext cx="3616161" cy="1308017"/>
          </a:xfrm>
          <a:custGeom>
            <a:avLst/>
            <a:gdLst/>
            <a:ahLst/>
            <a:cxnLst/>
            <a:rect l="l" t="t" r="r" b="b"/>
            <a:pathLst>
              <a:path w="3616161" h="1308017">
                <a:moveTo>
                  <a:pt x="0" y="0"/>
                </a:moveTo>
                <a:lnTo>
                  <a:pt x="3616161" y="0"/>
                </a:lnTo>
                <a:lnTo>
                  <a:pt x="3616161" y="1308017"/>
                </a:lnTo>
                <a:lnTo>
                  <a:pt x="0" y="130801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35052" r="-1161" b="-499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2946748" y="2644702"/>
            <a:ext cx="3545344" cy="1044265"/>
          </a:xfrm>
          <a:custGeom>
            <a:avLst/>
            <a:gdLst/>
            <a:ahLst/>
            <a:cxnLst/>
            <a:rect l="l" t="t" r="r" b="b"/>
            <a:pathLst>
              <a:path w="3545344" h="1044265">
                <a:moveTo>
                  <a:pt x="0" y="0"/>
                </a:moveTo>
                <a:lnTo>
                  <a:pt x="3545343" y="0"/>
                </a:lnTo>
                <a:lnTo>
                  <a:pt x="3545343" y="1044265"/>
                </a:lnTo>
                <a:lnTo>
                  <a:pt x="0" y="104426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0213531" y="3881209"/>
            <a:ext cx="2096271" cy="2222642"/>
          </a:xfrm>
          <a:custGeom>
            <a:avLst/>
            <a:gdLst/>
            <a:ahLst/>
            <a:cxnLst/>
            <a:rect l="l" t="t" r="r" b="b"/>
            <a:pathLst>
              <a:path w="2096271" h="2222642">
                <a:moveTo>
                  <a:pt x="0" y="0"/>
                </a:moveTo>
                <a:lnTo>
                  <a:pt x="2096271" y="0"/>
                </a:lnTo>
                <a:lnTo>
                  <a:pt x="2096271" y="2222642"/>
                </a:lnTo>
                <a:lnTo>
                  <a:pt x="0" y="222264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2559554" y="6239095"/>
            <a:ext cx="3146681" cy="1767863"/>
          </a:xfrm>
          <a:custGeom>
            <a:avLst/>
            <a:gdLst/>
            <a:ahLst/>
            <a:cxnLst/>
            <a:rect l="l" t="t" r="r" b="b"/>
            <a:pathLst>
              <a:path w="3146681" h="1767863">
                <a:moveTo>
                  <a:pt x="0" y="0"/>
                </a:moveTo>
                <a:lnTo>
                  <a:pt x="3146681" y="0"/>
                </a:lnTo>
                <a:lnTo>
                  <a:pt x="3146681" y="1767862"/>
                </a:lnTo>
                <a:lnTo>
                  <a:pt x="0" y="17678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6162797" y="6808598"/>
            <a:ext cx="3238607" cy="2754431"/>
          </a:xfrm>
          <a:custGeom>
            <a:avLst/>
            <a:gdLst/>
            <a:ahLst/>
            <a:cxnLst/>
            <a:rect l="l" t="t" r="r" b="b"/>
            <a:pathLst>
              <a:path w="3238607" h="2754431">
                <a:moveTo>
                  <a:pt x="0" y="0"/>
                </a:moveTo>
                <a:lnTo>
                  <a:pt x="3238607" y="0"/>
                </a:lnTo>
                <a:lnTo>
                  <a:pt x="3238607" y="2754431"/>
                </a:lnTo>
                <a:lnTo>
                  <a:pt x="0" y="275443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1880" t="-18396" r="-6616" b="-2092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5404405" y="8287680"/>
            <a:ext cx="1683585" cy="1941241"/>
          </a:xfrm>
          <a:custGeom>
            <a:avLst/>
            <a:gdLst/>
            <a:ahLst/>
            <a:cxnLst/>
            <a:rect l="l" t="t" r="r" b="b"/>
            <a:pathLst>
              <a:path w="1683585" h="1941241">
                <a:moveTo>
                  <a:pt x="0" y="0"/>
                </a:moveTo>
                <a:lnTo>
                  <a:pt x="1683585" y="0"/>
                </a:lnTo>
                <a:lnTo>
                  <a:pt x="1683585" y="1941240"/>
                </a:lnTo>
                <a:lnTo>
                  <a:pt x="0" y="194124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0023517" y="7123026"/>
            <a:ext cx="1913924" cy="2699123"/>
          </a:xfrm>
          <a:custGeom>
            <a:avLst/>
            <a:gdLst/>
            <a:ahLst/>
            <a:cxnLst/>
            <a:rect l="l" t="t" r="r" b="b"/>
            <a:pathLst>
              <a:path w="1913924" h="2699123">
                <a:moveTo>
                  <a:pt x="0" y="0"/>
                </a:moveTo>
                <a:lnTo>
                  <a:pt x="1913924" y="0"/>
                </a:lnTo>
                <a:lnTo>
                  <a:pt x="1913924" y="2699123"/>
                </a:lnTo>
                <a:lnTo>
                  <a:pt x="0" y="269912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08855">
            <a:off x="-5171204" y="570432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878442">
            <a:off x="-2076743" y="8881954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1471262" y="85127"/>
            <a:ext cx="14204427" cy="1313991"/>
            <a:chOff x="0" y="0"/>
            <a:chExt cx="3741084" cy="3460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41084" cy="346072"/>
            </a:xfrm>
            <a:custGeom>
              <a:avLst/>
              <a:gdLst/>
              <a:ahLst/>
              <a:cxnLst/>
              <a:rect l="l" t="t" r="r" b="b"/>
              <a:pathLst>
                <a:path w="3741084" h="346072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39"/>
                </a:lnSpc>
              </a:pPr>
              <a:r>
                <a:rPr lang="en-US" sz="5099" b="1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Vídeo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3062794" y="5867460"/>
            <a:ext cx="4091494" cy="3295622"/>
          </a:xfrm>
          <a:custGeom>
            <a:avLst/>
            <a:gdLst/>
            <a:ahLst/>
            <a:cxnLst/>
            <a:rect l="l" t="t" r="r" b="b"/>
            <a:pathLst>
              <a:path w="4091494" h="3295622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6126581" y="-2250792"/>
            <a:ext cx="5234399" cy="4501583"/>
          </a:xfrm>
          <a:custGeom>
            <a:avLst/>
            <a:gdLst/>
            <a:ahLst/>
            <a:cxnLst/>
            <a:rect l="l" t="t" r="r" b="b"/>
            <a:pathLst>
              <a:path w="5234399" h="4501583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8540447">
            <a:off x="13943171" y="-3440091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7458629">
            <a:off x="10919001" y="234125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7458629">
            <a:off x="15306952" y="9080800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1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4463644">
            <a:off x="-3397313" y="-428565"/>
            <a:ext cx="7315200" cy="1236934"/>
          </a:xfrm>
          <a:custGeom>
            <a:avLst/>
            <a:gdLst/>
            <a:ahLst/>
            <a:cxnLst/>
            <a:rect l="l" t="t" r="r" b="b"/>
            <a:pathLst>
              <a:path w="7315200" h="1236934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8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5968894" y="1028700"/>
            <a:ext cx="554607" cy="523347"/>
          </a:xfrm>
          <a:custGeom>
            <a:avLst/>
            <a:gdLst/>
            <a:ahLst/>
            <a:cxnLst/>
            <a:rect l="l" t="t" r="r" b="b"/>
            <a:pathLst>
              <a:path w="554607" h="52334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2165716" y="175266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5297035" y="7549765"/>
            <a:ext cx="7899960" cy="10495116"/>
          </a:xfrm>
          <a:custGeom>
            <a:avLst/>
            <a:gdLst/>
            <a:ahLst/>
            <a:cxnLst/>
            <a:rect l="l" t="t" r="r" b="b"/>
            <a:pathLst>
              <a:path w="7899960" h="10495116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rot="-5400000">
            <a:off x="3837694" y="-3634136"/>
            <a:ext cx="10612613" cy="0"/>
          </a:xfrm>
          <a:prstGeom prst="line">
            <a:avLst/>
          </a:prstGeom>
          <a:ln w="38100" cap="flat">
            <a:solidFill>
              <a:srgbClr val="EDC5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8198687">
            <a:off x="9531148" y="8098040"/>
            <a:ext cx="6031296" cy="5318506"/>
          </a:xfrm>
          <a:custGeom>
            <a:avLst/>
            <a:gdLst/>
            <a:ahLst/>
            <a:cxnLst/>
            <a:rect l="l" t="t" r="r" b="b"/>
            <a:pathLst>
              <a:path w="6031296" h="531850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493847" y="5988058"/>
            <a:ext cx="10301573" cy="1954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34"/>
              </a:lnSpc>
            </a:pPr>
            <a:r>
              <a:rPr lang="en-US" sz="13667" spc="-396">
                <a:solidFill>
                  <a:srgbClr val="737373"/>
                </a:solidFill>
                <a:latin typeface="Fahkwang"/>
                <a:ea typeface="Fahkwang"/>
                <a:cs typeface="Fahkwang"/>
                <a:sym typeface="Fahkwang"/>
              </a:rPr>
              <a:t>Obrigado!</a:t>
            </a:r>
          </a:p>
        </p:txBody>
      </p:sp>
      <p:sp>
        <p:nvSpPr>
          <p:cNvPr id="6" name="Freeform 6"/>
          <p:cNvSpPr/>
          <p:nvPr/>
        </p:nvSpPr>
        <p:spPr>
          <a:xfrm rot="-4128478">
            <a:off x="6069885" y="8284229"/>
            <a:ext cx="3020287" cy="3295622"/>
          </a:xfrm>
          <a:custGeom>
            <a:avLst/>
            <a:gdLst/>
            <a:ahLst/>
            <a:cxnLst/>
            <a:rect l="l" t="t" r="r" b="b"/>
            <a:pathLst>
              <a:path w="3020287" h="3295622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 flipV="1">
            <a:off x="3493779" y="5162550"/>
            <a:ext cx="7049052" cy="0"/>
          </a:xfrm>
          <a:prstGeom prst="line">
            <a:avLst/>
          </a:prstGeom>
          <a:ln w="38100" cap="flat">
            <a:solidFill>
              <a:srgbClr val="EDC5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667141" y="1853054"/>
            <a:ext cx="13453257" cy="3122277"/>
          </a:xfrm>
          <a:custGeom>
            <a:avLst/>
            <a:gdLst/>
            <a:ahLst/>
            <a:cxnLst/>
            <a:rect l="l" t="t" r="r" b="b"/>
            <a:pathLst>
              <a:path w="13453257" h="3122277">
                <a:moveTo>
                  <a:pt x="0" y="0"/>
                </a:moveTo>
                <a:lnTo>
                  <a:pt x="13453257" y="0"/>
                </a:lnTo>
                <a:lnTo>
                  <a:pt x="13453257" y="3122277"/>
                </a:lnTo>
                <a:lnTo>
                  <a:pt x="0" y="3122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-1500323">
            <a:off x="231537" y="2072814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 rot="-1500323">
            <a:off x="751797" y="92521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 rot="-1500323">
            <a:off x="16732788" y="9307238"/>
            <a:ext cx="691464" cy="653434"/>
          </a:xfrm>
          <a:custGeom>
            <a:avLst/>
            <a:gdLst/>
            <a:ahLst/>
            <a:cxnLst/>
            <a:rect l="l" t="t" r="r" b="b"/>
            <a:pathLst>
              <a:path w="691464" h="65343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 rot="-1500323">
            <a:off x="17253048" y="7326944"/>
            <a:ext cx="553806" cy="523347"/>
          </a:xfrm>
          <a:custGeom>
            <a:avLst/>
            <a:gdLst/>
            <a:ahLst/>
            <a:cxnLst/>
            <a:rect l="l" t="t" r="r" b="b"/>
            <a:pathLst>
              <a:path w="553806" h="523347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2546796" y="4101339"/>
            <a:ext cx="5599467" cy="6185661"/>
          </a:xfrm>
          <a:custGeom>
            <a:avLst/>
            <a:gdLst/>
            <a:ahLst/>
            <a:cxnLst/>
            <a:rect l="l" t="t" r="r" b="b"/>
            <a:pathLst>
              <a:path w="5599467" h="6185661">
                <a:moveTo>
                  <a:pt x="0" y="0"/>
                </a:moveTo>
                <a:lnTo>
                  <a:pt x="5599466" y="0"/>
                </a:lnTo>
                <a:lnTo>
                  <a:pt x="5599466" y="6185661"/>
                </a:lnTo>
                <a:lnTo>
                  <a:pt x="0" y="6185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125</Words>
  <Application>Microsoft Office PowerPoint</Application>
  <PresentationFormat>Personalizar</PresentationFormat>
  <Paragraphs>38</Paragraphs>
  <Slides>9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Fahkwang Bold</vt:lpstr>
      <vt:lpstr>Arial</vt:lpstr>
      <vt:lpstr>Calibri</vt:lpstr>
      <vt:lpstr>Fahkwang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Nanny's Pets</dc:title>
  <cp:lastModifiedBy>Anna Carolinne Albuquerque de Medeiros</cp:lastModifiedBy>
  <cp:revision>2</cp:revision>
  <dcterms:created xsi:type="dcterms:W3CDTF">2006-08-16T00:00:00Z</dcterms:created>
  <dcterms:modified xsi:type="dcterms:W3CDTF">2024-09-11T23:24:28Z</dcterms:modified>
  <dc:identifier>DAGL9PI1nM4</dc:identifier>
</cp:coreProperties>
</file>